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8" r:id="rId3"/>
    <p:sldId id="260" r:id="rId4"/>
    <p:sldId id="263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B563FDA-2A84-4814-A5F8-19498094F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681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5BC59-3143-4A54-B2FE-DE858E8A2555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10A73-7CB3-4A99-A592-562C965AA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26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10A73-7CB3-4A99-A592-562C965AA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417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A9284-8AD4-49C5-BDCF-AA0F9DE0A9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8176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C6AFE-6853-4D74-8A2B-444B6BEF55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093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97728-B07D-4924-A4BA-B642AF5C39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480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65DAC-6850-47C4-B544-41FAB1DC16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1380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60CCCB-8AD2-4ECF-98ED-8C930C6014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561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C3EC1-9DDB-480C-9562-CC088683BD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39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227D0-ED01-4FF1-AD3A-CDE364A71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76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B109A-27C1-4CC3-BA0A-375525EAB2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107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6C690-75CC-4D78-AF03-C0CE4831DC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5922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1552C-6628-48BC-BAF8-CF729D1D12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474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FACB8-B522-4A0A-8586-041DD287E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2502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406C81-7EB9-419E-A71A-3DAE4F8A0B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llamo __________ Clase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602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fecha es el 6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3800" dirty="0">
                <a:solidFill>
                  <a:schemeClr val="fol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2015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90678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79: </a:t>
            </a:r>
            <a:r>
              <a:rPr lang="es-ES_tradnl" altLang="en-US" sz="2800" dirty="0"/>
              <a:t>¿Cómo </a:t>
            </a:r>
            <a:r>
              <a:rPr lang="es-ES_tradnl" altLang="en-US" sz="2800" dirty="0" smtClean="0"/>
              <a:t>continuamos </a:t>
            </a:r>
            <a:r>
              <a:rPr lang="es-ES_tradnl" altLang="en-US" sz="2800" dirty="0"/>
              <a:t>el repaso del para el Examen del Capitulo </a:t>
            </a:r>
            <a:r>
              <a:rPr lang="es-ES_tradnl" altLang="en-US" sz="2800" dirty="0" smtClean="0"/>
              <a:t>3 </a:t>
            </a:r>
            <a:r>
              <a:rPr lang="es-ES_tradnl" altLang="en-US" sz="2800" dirty="0"/>
              <a:t>d</a:t>
            </a:r>
            <a:r>
              <a:rPr lang="es-ES_tradnl" altLang="en-US" sz="2800" dirty="0" smtClean="0"/>
              <a:t>el </a:t>
            </a:r>
            <a:r>
              <a:rPr lang="es-ES_tradnl" altLang="en-US" sz="2800" b="1" dirty="0" smtClean="0"/>
              <a:t>lunes</a:t>
            </a:r>
            <a:r>
              <a:rPr lang="es-ES_tradnl" altLang="en-US" sz="2800" dirty="0" smtClean="0"/>
              <a:t>?</a:t>
            </a:r>
            <a:endParaRPr lang="es-ES_tradnl" altLang="en-US" sz="2800" dirty="0" smtClean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sz="2800" dirty="0">
                <a:solidFill>
                  <a:srgbClr val="FF0000"/>
                </a:solidFill>
              </a:rPr>
              <a:t>Inicial:  </a:t>
            </a:r>
            <a:r>
              <a:rPr lang="es-ES_tradnl" altLang="en-US" sz="2800" dirty="0"/>
              <a:t>Copia y responde: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¿Hay bastantes jóvenes en Estados Unidos que trabajan después de las clases</a:t>
            </a:r>
            <a:r>
              <a:rPr lang="es-ES_tradnl" altLang="en-US" sz="2800" dirty="0" smtClean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¿Trabajan en una tienda o un restaurante</a:t>
            </a:r>
            <a:r>
              <a:rPr lang="es-ES_tradnl" altLang="en-US" sz="2800" dirty="0" smtClean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Los alumnos de las escuelas secundarias en Latinoamérica, ¿trabajan después de las </a:t>
            </a:r>
            <a:r>
              <a:rPr lang="es-ES_tradnl" altLang="en-US" sz="2800" dirty="0" smtClean="0"/>
              <a:t>clases?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¿</a:t>
            </a:r>
            <a:r>
              <a:rPr lang="es-ES_tradnl" altLang="en-US" sz="2800" dirty="0"/>
              <a:t>Quiénes trabajan en Latinoamérica?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154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686800" cy="58674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err="1" smtClean="0"/>
              <a:t>Ejercicio</a:t>
            </a:r>
            <a:r>
              <a:rPr lang="en-US" altLang="en-US" dirty="0" smtClean="0"/>
              <a:t> 5 p. </a:t>
            </a:r>
            <a:r>
              <a:rPr lang="en-US" altLang="en-US" dirty="0" smtClean="0"/>
              <a:t>123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696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229600" cy="5562600"/>
          </a:xfrm>
          <a:solidFill>
            <a:schemeClr val="bg1"/>
          </a:solidFill>
        </p:spPr>
        <p:txBody>
          <a:bodyPr/>
          <a:lstStyle/>
          <a:p>
            <a:pPr marL="571500" indent="-571500">
              <a:buFontTx/>
              <a:buNone/>
            </a:pPr>
            <a:r>
              <a:rPr lang="es-ES_tradnl" altLang="en-US">
                <a:solidFill>
                  <a:srgbClr val="FF0000"/>
                </a:solidFill>
              </a:rPr>
              <a:t>I-</a:t>
            </a:r>
            <a:r>
              <a:rPr lang="es-ES_tradnl" altLang="en-US">
                <a:solidFill>
                  <a:schemeClr val="accent2"/>
                </a:solidFill>
              </a:rPr>
              <a:t> </a:t>
            </a:r>
            <a:r>
              <a:rPr lang="es-ES_tradnl" altLang="en-US"/>
              <a:t>Complete with the “A personal” when necessary: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Nosotros miramos ____ televisión y no 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____ la hermana de José.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El profesor enseña _____ los estudiantes.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Los estudiantes contestan _____ preguntas del profesor.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Luisa lleva _____uniforme a la escuela.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José lleva _____ su hermana al parque.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  <a:noFill/>
          <a:ln/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79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3837"/>
            <a:ext cx="9144000" cy="4525963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err="1" smtClean="0"/>
              <a:t>Repaso</a:t>
            </a:r>
            <a:r>
              <a:rPr lang="en-US" u="sng" dirty="0" smtClean="0"/>
              <a:t> de los </a:t>
            </a:r>
            <a:r>
              <a:rPr lang="en-US" u="sng" dirty="0" err="1" smtClean="0"/>
              <a:t>verbos</a:t>
            </a:r>
            <a:r>
              <a:rPr lang="en-US" u="sng" dirty="0" smtClean="0"/>
              <a:t> </a:t>
            </a:r>
            <a:endParaRPr lang="en-US" dirty="0" smtClean="0"/>
          </a:p>
          <a:p>
            <a:r>
              <a:rPr lang="en-US" dirty="0" smtClean="0"/>
              <a:t>EXAMEN CAPITULO 3: </a:t>
            </a:r>
            <a:r>
              <a:rPr lang="en-US" dirty="0" smtClean="0"/>
              <a:t>TUESDAY, MAY 19!!</a:t>
            </a:r>
            <a:endParaRPr lang="en-US" dirty="0" smtClean="0"/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School vocabulary</a:t>
            </a:r>
          </a:p>
          <a:p>
            <a:pPr lvl="2"/>
            <a:r>
              <a:rPr lang="en-US" dirty="0" smtClean="0"/>
              <a:t>-AR verbs</a:t>
            </a:r>
          </a:p>
          <a:p>
            <a:pPr lvl="2"/>
            <a:r>
              <a:rPr lang="en-US" dirty="0" smtClean="0"/>
              <a:t>Irregular verbs IR, DAR &amp; ESTAR</a:t>
            </a:r>
          </a:p>
          <a:p>
            <a:pPr lvl="2"/>
            <a:r>
              <a:rPr lang="en-US" dirty="0" smtClean="0"/>
              <a:t>“A” + </a:t>
            </a:r>
            <a:r>
              <a:rPr lang="en-US" i="1" dirty="0" smtClean="0"/>
              <a:t>definite article &amp; </a:t>
            </a:r>
            <a:r>
              <a:rPr lang="en-US" dirty="0" smtClean="0"/>
              <a:t>Personal ‘A’</a:t>
            </a:r>
            <a:endParaRPr lang="en-US" i="1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</a:t>
            </a:r>
          </a:p>
          <a:p>
            <a:pPr lvl="1"/>
            <a:r>
              <a:rPr lang="en-US" dirty="0" smtClean="0"/>
              <a:t>Readings:</a:t>
            </a:r>
          </a:p>
          <a:p>
            <a:pPr lvl="2"/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y en </a:t>
            </a:r>
            <a:r>
              <a:rPr lang="en-US" dirty="0" err="1" smtClean="0"/>
              <a:t>Lationoamerica</a:t>
            </a:r>
            <a:endParaRPr lang="en-US" dirty="0" smtClean="0"/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Quiénes</a:t>
            </a:r>
            <a:r>
              <a:rPr lang="en-US" dirty="0" smtClean="0"/>
              <a:t> </a:t>
            </a:r>
            <a:r>
              <a:rPr lang="en-US" dirty="0" err="1" smtClean="0"/>
              <a:t>trabajan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64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2337</TotalTime>
  <Words>200</Words>
  <Application>Microsoft Office PowerPoint</Application>
  <PresentationFormat>On-screen Show (4:3)</PresentationFormat>
  <Paragraphs>34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Clase 602 La fecha es el 6 de mayo del 2015</vt:lpstr>
      <vt:lpstr>Actividad</vt:lpstr>
      <vt:lpstr>Practica</vt:lpstr>
      <vt:lpstr>Tarea # 79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11 IM La fecha es el 7 de enero del 2010</dc:title>
  <dc:creator>Helen Zumaeta</dc:creator>
  <cp:lastModifiedBy>Helen Zumaeta</cp:lastModifiedBy>
  <cp:revision>36</cp:revision>
  <cp:lastPrinted>2015-05-06T17:37:49Z</cp:lastPrinted>
  <dcterms:created xsi:type="dcterms:W3CDTF">2011-01-07T17:26:54Z</dcterms:created>
  <dcterms:modified xsi:type="dcterms:W3CDTF">2015-05-06T20:28:27Z</dcterms:modified>
</cp:coreProperties>
</file>